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74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47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221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295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368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442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519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593" algn="l" defTabSz="4570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A9D0"/>
    <a:srgbClr val="008E40"/>
    <a:srgbClr val="EDEDED"/>
    <a:srgbClr val="DF4949"/>
    <a:srgbClr val="004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0" d="100"/>
          <a:sy n="20" d="100"/>
        </p:scale>
        <p:origin x="1716" y="60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288787634078685E-2"/>
          <c:w val="0.86841594356573681"/>
          <c:h val="0.84700599862556569"/>
        </c:manualLayout>
      </c:layout>
      <c:pie3D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11183260"/>
            <a:ext cx="21419979" cy="77166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6" y="20399852"/>
            <a:ext cx="17639983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6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2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0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4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7243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743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1826" y="7566612"/>
            <a:ext cx="15623108" cy="1612404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3748" y="7566612"/>
            <a:ext cx="46458080" cy="1612404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222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93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4" y="23133173"/>
            <a:ext cx="21419979" cy="7149948"/>
          </a:xfrm>
        </p:spPr>
        <p:txBody>
          <a:bodyPr anchor="t"/>
          <a:lstStyle>
            <a:lvl1pPr algn="r">
              <a:defRPr sz="153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4" y="15258233"/>
            <a:ext cx="21419979" cy="7874940"/>
          </a:xfrm>
        </p:spPr>
        <p:txBody>
          <a:bodyPr anchor="b"/>
          <a:lstStyle>
            <a:lvl1pPr marL="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808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615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423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231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039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847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655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463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989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3750" y="44091356"/>
            <a:ext cx="31040596" cy="124715759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34342" y="44091356"/>
            <a:ext cx="31040593" cy="124715759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574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1441659"/>
            <a:ext cx="22679978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058277"/>
            <a:ext cx="11134365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080" indent="0">
              <a:buNone/>
              <a:defRPr sz="7600" b="1"/>
            </a:lvl2pPr>
            <a:lvl3pPr marL="3496159" indent="0">
              <a:buNone/>
              <a:defRPr sz="6900" b="1"/>
            </a:lvl3pPr>
            <a:lvl4pPr marL="5244239" indent="0">
              <a:buNone/>
              <a:defRPr sz="6100" b="1"/>
            </a:lvl4pPr>
            <a:lvl5pPr marL="6992318" indent="0">
              <a:buNone/>
              <a:defRPr sz="6100" b="1"/>
            </a:lvl5pPr>
            <a:lvl6pPr marL="8740398" indent="0">
              <a:buNone/>
              <a:defRPr sz="6100" b="1"/>
            </a:lvl6pPr>
            <a:lvl7pPr marL="10488477" indent="0">
              <a:buNone/>
              <a:defRPr sz="6100" b="1"/>
            </a:lvl7pPr>
            <a:lvl8pPr marL="12236557" indent="0">
              <a:buNone/>
              <a:defRPr sz="6100" b="1"/>
            </a:lvl8pPr>
            <a:lvl9pPr marL="13984636" indent="0">
              <a:buNone/>
              <a:defRPr sz="6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1416584"/>
            <a:ext cx="11134365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41" y="8058277"/>
            <a:ext cx="11138739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080" indent="0">
              <a:buNone/>
              <a:defRPr sz="7600" b="1"/>
            </a:lvl2pPr>
            <a:lvl3pPr marL="3496159" indent="0">
              <a:buNone/>
              <a:defRPr sz="6900" b="1"/>
            </a:lvl3pPr>
            <a:lvl4pPr marL="5244239" indent="0">
              <a:buNone/>
              <a:defRPr sz="6100" b="1"/>
            </a:lvl4pPr>
            <a:lvl5pPr marL="6992318" indent="0">
              <a:buNone/>
              <a:defRPr sz="6100" b="1"/>
            </a:lvl5pPr>
            <a:lvl6pPr marL="8740398" indent="0">
              <a:buNone/>
              <a:defRPr sz="6100" b="1"/>
            </a:lvl6pPr>
            <a:lvl7pPr marL="10488477" indent="0">
              <a:buNone/>
              <a:defRPr sz="6100" b="1"/>
            </a:lvl7pPr>
            <a:lvl8pPr marL="12236557" indent="0">
              <a:buNone/>
              <a:defRPr sz="6100" b="1"/>
            </a:lvl8pPr>
            <a:lvl9pPr marL="13984636" indent="0">
              <a:buNone/>
              <a:defRPr sz="6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41" y="11416584"/>
            <a:ext cx="11138739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212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018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1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1433323"/>
            <a:ext cx="8290618" cy="6099956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0" y="1433331"/>
            <a:ext cx="14087486" cy="30724779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0" y="7533287"/>
            <a:ext cx="8290618" cy="24624823"/>
          </a:xfrm>
        </p:spPr>
        <p:txBody>
          <a:bodyPr/>
          <a:lstStyle>
            <a:lvl1pPr marL="0" indent="0">
              <a:buNone/>
              <a:defRPr sz="5400"/>
            </a:lvl1pPr>
            <a:lvl2pPr marL="1748080" indent="0">
              <a:buNone/>
              <a:defRPr sz="4600"/>
            </a:lvl2pPr>
            <a:lvl3pPr marL="3496159" indent="0">
              <a:buNone/>
              <a:defRPr sz="3800"/>
            </a:lvl3pPr>
            <a:lvl4pPr marL="5244239" indent="0">
              <a:buNone/>
              <a:defRPr sz="3400"/>
            </a:lvl4pPr>
            <a:lvl5pPr marL="6992318" indent="0">
              <a:buNone/>
              <a:defRPr sz="3400"/>
            </a:lvl5pPr>
            <a:lvl6pPr marL="8740398" indent="0">
              <a:buNone/>
              <a:defRPr sz="3400"/>
            </a:lvl6pPr>
            <a:lvl7pPr marL="10488477" indent="0">
              <a:buNone/>
              <a:defRPr sz="3400"/>
            </a:lvl7pPr>
            <a:lvl8pPr marL="12236557" indent="0">
              <a:buNone/>
              <a:defRPr sz="3400"/>
            </a:lvl8pPr>
            <a:lvl9pPr marL="13984636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250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1" y="25199817"/>
            <a:ext cx="15119985" cy="2974981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1" y="3216643"/>
            <a:ext cx="15119985" cy="21599843"/>
          </a:xfrm>
        </p:spPr>
        <p:txBody>
          <a:bodyPr/>
          <a:lstStyle>
            <a:lvl1pPr marL="0" indent="0">
              <a:buNone/>
              <a:defRPr sz="12200"/>
            </a:lvl1pPr>
            <a:lvl2pPr marL="1748080" indent="0">
              <a:buNone/>
              <a:defRPr sz="10700"/>
            </a:lvl2pPr>
            <a:lvl3pPr marL="3496159" indent="0">
              <a:buNone/>
              <a:defRPr sz="9200"/>
            </a:lvl3pPr>
            <a:lvl4pPr marL="5244239" indent="0">
              <a:buNone/>
              <a:defRPr sz="7600"/>
            </a:lvl4pPr>
            <a:lvl5pPr marL="6992318" indent="0">
              <a:buNone/>
              <a:defRPr sz="7600"/>
            </a:lvl5pPr>
            <a:lvl6pPr marL="8740398" indent="0">
              <a:buNone/>
              <a:defRPr sz="7600"/>
            </a:lvl6pPr>
            <a:lvl7pPr marL="10488477" indent="0">
              <a:buNone/>
              <a:defRPr sz="7600"/>
            </a:lvl7pPr>
            <a:lvl8pPr marL="12236557" indent="0">
              <a:buNone/>
              <a:defRPr sz="7600"/>
            </a:lvl8pPr>
            <a:lvl9pPr marL="13984636" indent="0">
              <a:buNone/>
              <a:defRPr sz="76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1" y="28174797"/>
            <a:ext cx="15119985" cy="4224967"/>
          </a:xfrm>
        </p:spPr>
        <p:txBody>
          <a:bodyPr/>
          <a:lstStyle>
            <a:lvl1pPr marL="0" indent="0">
              <a:buNone/>
              <a:defRPr sz="5400"/>
            </a:lvl1pPr>
            <a:lvl2pPr marL="1748080" indent="0">
              <a:buNone/>
              <a:defRPr sz="4600"/>
            </a:lvl2pPr>
            <a:lvl3pPr marL="3496159" indent="0">
              <a:buNone/>
              <a:defRPr sz="3800"/>
            </a:lvl3pPr>
            <a:lvl4pPr marL="5244239" indent="0">
              <a:buNone/>
              <a:defRPr sz="3400"/>
            </a:lvl4pPr>
            <a:lvl5pPr marL="6992318" indent="0">
              <a:buNone/>
              <a:defRPr sz="3400"/>
            </a:lvl5pPr>
            <a:lvl6pPr marL="8740398" indent="0">
              <a:buNone/>
              <a:defRPr sz="3400"/>
            </a:lvl6pPr>
            <a:lvl7pPr marL="10488477" indent="0">
              <a:buNone/>
              <a:defRPr sz="3400"/>
            </a:lvl7pPr>
            <a:lvl8pPr marL="12236557" indent="0">
              <a:buNone/>
              <a:defRPr sz="3400"/>
            </a:lvl8pPr>
            <a:lvl9pPr marL="13984636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474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999" y="1441659"/>
            <a:ext cx="22679978" cy="5999956"/>
          </a:xfrm>
          <a:prstGeom prst="rect">
            <a:avLst/>
          </a:prstGeom>
        </p:spPr>
        <p:txBody>
          <a:bodyPr vert="horz" lIns="349617" tIns="174806" rIns="349617" bIns="174806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399947"/>
            <a:ext cx="22679978" cy="23758163"/>
          </a:xfrm>
          <a:prstGeom prst="rect">
            <a:avLst/>
          </a:prstGeom>
        </p:spPr>
        <p:txBody>
          <a:bodyPr vert="horz" lIns="349617" tIns="174806" rIns="349617" bIns="174806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59982" y="33366432"/>
            <a:ext cx="5879994" cy="1916653"/>
          </a:xfrm>
          <a:prstGeom prst="rect">
            <a:avLst/>
          </a:prstGeom>
        </p:spPr>
        <p:txBody>
          <a:bodyPr vert="horz" lIns="349617" tIns="174806" rIns="349617" bIns="174806" rtlCol="1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992" y="33366432"/>
            <a:ext cx="7979992" cy="1916653"/>
          </a:xfrm>
          <a:prstGeom prst="rect">
            <a:avLst/>
          </a:prstGeom>
        </p:spPr>
        <p:txBody>
          <a:bodyPr vert="horz" lIns="349617" tIns="174806" rIns="349617" bIns="174806" rtlCol="1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9999" y="33366432"/>
            <a:ext cx="5879994" cy="1916653"/>
          </a:xfrm>
          <a:prstGeom prst="rect">
            <a:avLst/>
          </a:prstGeom>
        </p:spPr>
        <p:txBody>
          <a:bodyPr vert="horz" lIns="349617" tIns="174806" rIns="349617" bIns="174806" rtlCol="1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610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3496159" rtl="1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058" indent="-1311058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0628" indent="-1092549" algn="r" defTabSz="3496159" rtl="1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0199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8278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866358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14437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2517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0596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858676" indent="-874040" algn="r" defTabSz="3496159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080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6159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4239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2318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0398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8477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6557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4636" algn="r" defTabSz="3496159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4000" r="-6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: Rounded Corners 104"/>
          <p:cNvSpPr/>
          <p:nvPr/>
        </p:nvSpPr>
        <p:spPr>
          <a:xfrm>
            <a:off x="12687948" y="28297513"/>
            <a:ext cx="11352462" cy="605519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 sz="18000" dirty="0"/>
          </a:p>
        </p:txBody>
      </p:sp>
      <p:sp>
        <p:nvSpPr>
          <p:cNvPr id="110" name="Rectangle: Rounded Corners 109"/>
          <p:cNvSpPr/>
          <p:nvPr/>
        </p:nvSpPr>
        <p:spPr>
          <a:xfrm>
            <a:off x="909050" y="28297513"/>
            <a:ext cx="11276986" cy="605519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 sz="18000" dirty="0"/>
          </a:p>
        </p:txBody>
      </p:sp>
      <p:sp>
        <p:nvSpPr>
          <p:cNvPr id="53" name="Rectangle: Rounded Corners 52"/>
          <p:cNvSpPr/>
          <p:nvPr/>
        </p:nvSpPr>
        <p:spPr>
          <a:xfrm>
            <a:off x="12687948" y="8876621"/>
            <a:ext cx="11145444" cy="4278945"/>
          </a:xfrm>
          <a:prstGeom prst="roundRect">
            <a:avLst>
              <a:gd name="adj" fmla="val 0"/>
            </a:avLst>
          </a:prstGeom>
          <a:solidFill>
            <a:srgbClr val="F9F9F9"/>
          </a:solidFill>
          <a:ln w="190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 sz="18000" dirty="0"/>
          </a:p>
        </p:txBody>
      </p:sp>
      <p:sp>
        <p:nvSpPr>
          <p:cNvPr id="15" name="Rectangle 14"/>
          <p:cNvSpPr/>
          <p:nvPr/>
        </p:nvSpPr>
        <p:spPr>
          <a:xfrm>
            <a:off x="621641" y="3240690"/>
            <a:ext cx="23303153" cy="1041284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 algn="ctr" rtl="1">
              <a:lnSpc>
                <a:spcPts val="7446"/>
              </a:lnSpc>
            </a:pPr>
            <a:r>
              <a:rPr lang="en-US" sz="5400" b="1" dirty="0">
                <a:solidFill>
                  <a:schemeClr val="bg1"/>
                </a:solidFill>
                <a:cs typeface="B Titr" panose="00000700000000000000" pitchFamily="2" charset="-78"/>
              </a:rPr>
              <a:t>Title of Poster</a:t>
            </a:r>
            <a:endParaRPr lang="fa-IR" sz="5400" b="1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7687" y="4519768"/>
            <a:ext cx="17840075" cy="1292635"/>
          </a:xfrm>
          <a:prstGeom prst="rect">
            <a:avLst/>
          </a:prstGeom>
          <a:solidFill>
            <a:schemeClr val="bg1"/>
          </a:solidFill>
        </p:spPr>
        <p:txBody>
          <a:bodyPr wrap="square" lIns="91413" tIns="45707" rIns="91413" bIns="45707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400" dirty="0">
                <a:cs typeface="B Koodak" pitchFamily="2" charset="-78"/>
              </a:rPr>
              <a:t>Ali (1), (2), (3), (*)</a:t>
            </a:r>
            <a:endParaRPr lang="fa-IR" sz="3400" dirty="0">
              <a:cs typeface="B Koodak" pitchFamily="2" charset="-78"/>
            </a:endParaRPr>
          </a:p>
          <a:p>
            <a:pPr lvl="0"/>
            <a:r>
              <a:rPr lang="en-US" sz="2700" dirty="0">
                <a:cs typeface="B Nazanin" pitchFamily="2" charset="-78"/>
              </a:rPr>
              <a:t>1-</a:t>
            </a:r>
          </a:p>
        </p:txBody>
      </p:sp>
      <p:graphicFrame>
        <p:nvGraphicFramePr>
          <p:cNvPr id="62" name="Chart 61"/>
          <p:cNvGraphicFramePr/>
          <p:nvPr>
            <p:extLst>
              <p:ext uri="{D42A27DB-BD31-4B8C-83A1-F6EECF244321}">
                <p14:modId xmlns:p14="http://schemas.microsoft.com/office/powerpoint/2010/main" val="1220901600"/>
              </p:ext>
            </p:extLst>
          </p:nvPr>
        </p:nvGraphicFramePr>
        <p:xfrm>
          <a:off x="294368" y="16860337"/>
          <a:ext cx="10018310" cy="290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" name="Rectangle 82"/>
          <p:cNvSpPr/>
          <p:nvPr/>
        </p:nvSpPr>
        <p:spPr>
          <a:xfrm>
            <a:off x="1301403" y="15159130"/>
            <a:ext cx="22089539" cy="569360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 algn="just"/>
            <a:r>
              <a:rPr lang="en-US" sz="3100" dirty="0" err="1"/>
              <a:t>adip</a:t>
            </a:r>
            <a:endParaRPr lang="ar-SA" sz="3100" dirty="0"/>
          </a:p>
        </p:txBody>
      </p:sp>
      <p:sp>
        <p:nvSpPr>
          <p:cNvPr id="99" name="Rectangle 98"/>
          <p:cNvSpPr/>
          <p:nvPr/>
        </p:nvSpPr>
        <p:spPr>
          <a:xfrm>
            <a:off x="1365138" y="28739786"/>
            <a:ext cx="10312536" cy="569360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 lvl="0" algn="just"/>
            <a:r>
              <a:rPr lang="en-US" sz="3100" dirty="0" err="1">
                <a:solidFill>
                  <a:prstClr val="black"/>
                </a:solidFill>
              </a:rPr>
              <a:t>adi</a:t>
            </a:r>
            <a:endParaRPr lang="ar-SA" sz="3100" dirty="0">
              <a:solidFill>
                <a:prstClr val="black"/>
              </a:solidFill>
            </a:endParaRPr>
          </a:p>
        </p:txBody>
      </p:sp>
      <p:sp>
        <p:nvSpPr>
          <p:cNvPr id="76" name="Rectangle: Rounded Corners 75"/>
          <p:cNvSpPr/>
          <p:nvPr/>
        </p:nvSpPr>
        <p:spPr>
          <a:xfrm>
            <a:off x="909046" y="14723384"/>
            <a:ext cx="23407304" cy="1179062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 sz="18000" dirty="0"/>
          </a:p>
        </p:txBody>
      </p:sp>
      <p:sp>
        <p:nvSpPr>
          <p:cNvPr id="47" name="Rectangle: Rounded Corners 46"/>
          <p:cNvSpPr/>
          <p:nvPr/>
        </p:nvSpPr>
        <p:spPr>
          <a:xfrm>
            <a:off x="909046" y="8868319"/>
            <a:ext cx="11172821" cy="4287244"/>
          </a:xfrm>
          <a:prstGeom prst="roundRect">
            <a:avLst>
              <a:gd name="adj" fmla="val 0"/>
            </a:avLst>
          </a:prstGeom>
          <a:solidFill>
            <a:srgbClr val="F9F9F9"/>
          </a:solidFill>
          <a:ln w="190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 sz="18000" dirty="0"/>
          </a:p>
        </p:txBody>
      </p:sp>
      <p:sp>
        <p:nvSpPr>
          <p:cNvPr id="48" name="Rectangle 47"/>
          <p:cNvSpPr/>
          <p:nvPr/>
        </p:nvSpPr>
        <p:spPr>
          <a:xfrm>
            <a:off x="938255" y="7809117"/>
            <a:ext cx="3858854" cy="879232"/>
          </a:xfrm>
          <a:prstGeom prst="rect">
            <a:avLst/>
          </a:prstGeom>
          <a:solidFill>
            <a:srgbClr val="008E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/>
          </a:p>
        </p:txBody>
      </p:sp>
      <p:sp>
        <p:nvSpPr>
          <p:cNvPr id="70" name="Rectangle 69"/>
          <p:cNvSpPr/>
          <p:nvPr/>
        </p:nvSpPr>
        <p:spPr>
          <a:xfrm>
            <a:off x="1053135" y="7877302"/>
            <a:ext cx="3629094" cy="861748"/>
          </a:xfrm>
          <a:prstGeom prst="rect">
            <a:avLst/>
          </a:prstGeom>
          <a:solidFill>
            <a:srgbClr val="7030A0"/>
          </a:solidFill>
          <a:ln>
            <a:solidFill>
              <a:srgbClr val="C2A9D0"/>
            </a:solidFill>
          </a:ln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en-US" sz="5000" b="1" dirty="0">
                <a:solidFill>
                  <a:schemeClr val="bg1"/>
                </a:solidFill>
                <a:latin typeface="+mj-lt"/>
              </a:rPr>
              <a:t>Introduction</a:t>
            </a:r>
            <a:endParaRPr lang="fa-IR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65274" y="9098314"/>
            <a:ext cx="10274799" cy="569360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 algn="just"/>
            <a:r>
              <a:rPr lang="en-US" sz="3100" dirty="0" err="1"/>
              <a:t>adi</a:t>
            </a:r>
            <a:endParaRPr lang="ar-SA" sz="3100" dirty="0"/>
          </a:p>
        </p:txBody>
      </p:sp>
      <p:sp>
        <p:nvSpPr>
          <p:cNvPr id="54" name="Rectangle 53"/>
          <p:cNvSpPr/>
          <p:nvPr/>
        </p:nvSpPr>
        <p:spPr>
          <a:xfrm>
            <a:off x="13240798" y="9115921"/>
            <a:ext cx="10150144" cy="569360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 algn="just"/>
            <a:r>
              <a:rPr lang="en-US" sz="3100" dirty="0" err="1"/>
              <a:t>adi</a:t>
            </a:r>
            <a:endParaRPr lang="ar-SA" sz="3100" dirty="0"/>
          </a:p>
        </p:txBody>
      </p:sp>
      <p:sp>
        <p:nvSpPr>
          <p:cNvPr id="55" name="Rectangle 54"/>
          <p:cNvSpPr/>
          <p:nvPr/>
        </p:nvSpPr>
        <p:spPr>
          <a:xfrm>
            <a:off x="12687947" y="7814151"/>
            <a:ext cx="3858854" cy="8792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/>
          </a:p>
        </p:txBody>
      </p:sp>
      <p:sp>
        <p:nvSpPr>
          <p:cNvPr id="56" name="Rectangle 55"/>
          <p:cNvSpPr/>
          <p:nvPr/>
        </p:nvSpPr>
        <p:spPr>
          <a:xfrm>
            <a:off x="12830003" y="7886546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en-US" sz="5000" b="1" dirty="0">
                <a:solidFill>
                  <a:schemeClr val="bg1"/>
                </a:solidFill>
                <a:latin typeface="+mj-lt"/>
              </a:rPr>
              <a:t>Method</a:t>
            </a:r>
            <a:endParaRPr lang="fa-IR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38255" y="13589206"/>
            <a:ext cx="3858854" cy="879232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/>
          </a:p>
        </p:txBody>
      </p:sp>
      <p:sp>
        <p:nvSpPr>
          <p:cNvPr id="60" name="Rectangle 59"/>
          <p:cNvSpPr/>
          <p:nvPr/>
        </p:nvSpPr>
        <p:spPr>
          <a:xfrm>
            <a:off x="1050815" y="13602604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en-US" sz="5000" b="1" dirty="0">
                <a:solidFill>
                  <a:schemeClr val="bg1"/>
                </a:solidFill>
                <a:latin typeface="+mj-lt"/>
              </a:rPr>
              <a:t>Result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17685" y="27202592"/>
            <a:ext cx="3858854" cy="8792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/>
          </a:p>
        </p:txBody>
      </p:sp>
      <p:sp>
        <p:nvSpPr>
          <p:cNvPr id="65" name="Rectangle 64"/>
          <p:cNvSpPr/>
          <p:nvPr/>
        </p:nvSpPr>
        <p:spPr>
          <a:xfrm>
            <a:off x="12687947" y="27209159"/>
            <a:ext cx="3858854" cy="87923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13" tIns="45707" rIns="91413" bIns="45707" rtlCol="1" anchor="ctr"/>
          <a:lstStyle/>
          <a:p>
            <a:pPr algn="ctr"/>
            <a:endParaRPr lang="fa-IR"/>
          </a:p>
        </p:txBody>
      </p:sp>
      <p:sp>
        <p:nvSpPr>
          <p:cNvPr id="114" name="Rectangle 113"/>
          <p:cNvSpPr/>
          <p:nvPr/>
        </p:nvSpPr>
        <p:spPr>
          <a:xfrm>
            <a:off x="1017570" y="27249791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en-US" sz="5000" b="1" dirty="0">
                <a:solidFill>
                  <a:schemeClr val="bg1"/>
                </a:solidFill>
                <a:latin typeface="+mj-lt"/>
              </a:rPr>
              <a:t>Discussion</a:t>
            </a:r>
            <a:endParaRPr lang="fa-IR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2802827" y="27283980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en-US" sz="5000" b="1" dirty="0">
                <a:solidFill>
                  <a:schemeClr val="bg1"/>
                </a:solidFill>
                <a:latin typeface="+mj-lt"/>
              </a:rPr>
              <a:t>References</a:t>
            </a:r>
            <a:endParaRPr lang="fa-IR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200340" y="4203870"/>
            <a:ext cx="2488117" cy="26801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8800" dirty="0"/>
              <a:t>logo</a:t>
            </a:r>
            <a:endParaRPr lang="fa-I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1F2172-2614-4CE3-82CE-66D600FE9ED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3232" y="118661"/>
            <a:ext cx="2535419" cy="39320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3EBA58-6491-4E15-B93C-B88A1C5C67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55" y="528690"/>
            <a:ext cx="22860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69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25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Mehran Modaresi</dc:creator>
  <cp:lastModifiedBy>gdrc</cp:lastModifiedBy>
  <cp:revision>59</cp:revision>
  <dcterms:created xsi:type="dcterms:W3CDTF">2017-01-25T18:54:40Z</dcterms:created>
  <dcterms:modified xsi:type="dcterms:W3CDTF">2021-11-18T08:00:18Z</dcterms:modified>
</cp:coreProperties>
</file>