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>
            <a:blip r:embed="rId19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1B9CC6-D7C9-46FD-A8BF-83C978CF7D76}"/>
              </a:ext>
            </a:extLst>
          </p:cNvPr>
          <p:cNvSpPr/>
          <p:nvPr userDrawn="1"/>
        </p:nvSpPr>
        <p:spPr>
          <a:xfrm>
            <a:off x="1068388" y="1983179"/>
            <a:ext cx="9284152" cy="40366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67790C-BE68-477B-B8D4-5BA05B35BC5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11326246" y="97369"/>
            <a:ext cx="685800" cy="10635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BC32A8-C3BC-4334-B04D-FB5FF315F30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113" y="5714610"/>
            <a:ext cx="613044" cy="7285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0010F9-3C49-4324-8328-D4411C831DDB}"/>
              </a:ext>
            </a:extLst>
          </p:cNvPr>
          <p:cNvSpPr/>
          <p:nvPr userDrawn="1"/>
        </p:nvSpPr>
        <p:spPr>
          <a:xfrm>
            <a:off x="1145157" y="973668"/>
            <a:ext cx="9207383" cy="767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5151-A3FA-42B4-9EC3-6590DAADF2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08983" y="4159169"/>
            <a:ext cx="5296996" cy="708025"/>
          </a:xfr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/>
          <a:lstStyle/>
          <a:p>
            <a:r>
              <a:rPr lang="en-US" sz="4800" b="1" dirty="0"/>
              <a:t>Growth &amp; Development research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89EF2-5E8A-416E-832C-7E28BCFF81E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87576" y="5943042"/>
            <a:ext cx="4824413" cy="70802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congress/ webinar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9BDEEF-2FC5-409C-BE75-5A47058015F7}"/>
              </a:ext>
            </a:extLst>
          </p:cNvPr>
          <p:cNvGrpSpPr/>
          <p:nvPr/>
        </p:nvGrpSpPr>
        <p:grpSpPr>
          <a:xfrm>
            <a:off x="0" y="0"/>
            <a:ext cx="12068944" cy="6858000"/>
            <a:chOff x="0" y="0"/>
            <a:chExt cx="12068944" cy="6858000"/>
          </a:xfrm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BCB6C7-368B-4485-951F-1505E8B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322"/>
                      </a14:imgEffect>
                      <a14:imgEffect>
                        <a14:saturation sat="192000"/>
                      </a14:imgEffect>
                      <a14:imgEffect>
                        <a14:brightnessContrast contrast="1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5462649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8FF401-7261-418F-A87E-27E1FEAE6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tretch>
              <a:fillRect/>
            </a:stretch>
          </p:blipFill>
          <p:spPr>
            <a:xfrm>
              <a:off x="5856253" y="675648"/>
              <a:ext cx="1304567" cy="20231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96A5663-426B-4531-B108-8C58BB9C7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81013" y="6100417"/>
              <a:ext cx="487931" cy="579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576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CEF2-3385-4708-8BC8-D1E1478D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1278-5454-4B2C-AFAA-261F8AB24E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عنوان مقاله : ...</a:t>
            </a:r>
            <a:endParaRPr lang="en-US" sz="4000" dirty="0">
              <a:cs typeface="B Titr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00591-82CA-460B-BE52-175B4500ECF3}"/>
              </a:ext>
            </a:extLst>
          </p:cNvPr>
          <p:cNvSpPr txBox="1"/>
          <p:nvPr/>
        </p:nvSpPr>
        <p:spPr>
          <a:xfrm>
            <a:off x="2979683" y="4219903"/>
            <a:ext cx="5695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>
                <a:cs typeface="B Nazanin" panose="00000400000000000000" pitchFamily="2" charset="-78"/>
              </a:rPr>
              <a:t>نام خانوادگی مولفین : ...</a:t>
            </a:r>
            <a:br>
              <a:rPr lang="fa-IR" sz="3600" dirty="0">
                <a:cs typeface="B Nazanin" panose="00000400000000000000" pitchFamily="2" charset="-78"/>
              </a:rPr>
            </a:br>
            <a:r>
              <a:rPr lang="fa-IR" sz="3600" dirty="0">
                <a:cs typeface="B Nazanin" panose="00000400000000000000" pitchFamily="2" charset="-78"/>
              </a:rPr>
              <a:t>(مشخصات) </a:t>
            </a:r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215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DB44-997C-4FB9-9700-58FC5718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2F6A2-1E44-4C58-8C10-45497BA46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spcBef>
                <a:spcPct val="0"/>
              </a:spcBef>
            </a:pPr>
            <a:r>
              <a:rPr lang="fa-IR" altLang="en-US" sz="2000" dirty="0">
                <a:solidFill>
                  <a:srgbClr val="FF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پیشنهاد می گردد هر فایل ارائه شامل بخش های زیر باشد :</a:t>
            </a:r>
          </a:p>
          <a:p>
            <a:pPr algn="r" rtl="1">
              <a:spcBef>
                <a:spcPct val="0"/>
              </a:spcBef>
            </a:pP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عنوان مبحث :</a:t>
            </a:r>
          </a:p>
          <a:p>
            <a:pPr algn="r" rtl="1">
              <a:spcBef>
                <a:spcPct val="0"/>
              </a:spcBef>
            </a:pP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متن</a:t>
            </a:r>
          </a:p>
          <a:p>
            <a:pPr algn="r" rtl="1">
              <a:spcBef>
                <a:spcPct val="0"/>
              </a:spcBef>
            </a:pP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عنوان مبحث :</a:t>
            </a:r>
          </a:p>
          <a:p>
            <a:pPr lvl="1"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 </a:t>
            </a: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زیر بخش اول</a:t>
            </a:r>
          </a:p>
          <a:p>
            <a:pPr lvl="1"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 </a:t>
            </a: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زیر بخش دوم</a:t>
            </a:r>
          </a:p>
          <a:p>
            <a:pPr algn="r" rtl="1">
              <a:spcBef>
                <a:spcPct val="0"/>
              </a:spcBef>
            </a:pP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یافته ها</a:t>
            </a:r>
          </a:p>
          <a:p>
            <a:pPr algn="r" rtl="1">
              <a:spcBef>
                <a:spcPct val="0"/>
              </a:spcBef>
            </a:pP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نتیجه گیری</a:t>
            </a:r>
          </a:p>
          <a:p>
            <a:pPr algn="r" rtl="1">
              <a:spcBef>
                <a:spcPct val="0"/>
              </a:spcBef>
            </a:pPr>
            <a:r>
              <a:rPr lang="fa-IR" altLang="en-US" sz="2800" dirty="0">
                <a:latin typeface="Tahoma" panose="020B0604030504040204" pitchFamily="34" charset="0"/>
                <a:cs typeface="B Nazanin" panose="00000400000000000000" pitchFamily="2" charset="-78"/>
              </a:rPr>
              <a:t>پیشنهادات</a:t>
            </a:r>
          </a:p>
          <a:p>
            <a:pPr algn="r"/>
            <a:endParaRPr lang="en-US" sz="2800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8C0D-41CB-49D5-9C24-54D4B25D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7E374-2341-45D3-8B90-AADC39D679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با سپاس از توجه شما</a:t>
            </a:r>
            <a:endParaRPr lang="en-US" sz="4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5409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17</TotalTime>
  <Words>58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Tahoma</vt:lpstr>
      <vt:lpstr>Wingdings</vt:lpstr>
      <vt:lpstr>Wingdings 3</vt:lpstr>
      <vt:lpstr>Ion Boardroom</vt:lpstr>
      <vt:lpstr>Growth &amp; Development research Center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gdrc</dc:creator>
  <cp:lastModifiedBy>gdrc</cp:lastModifiedBy>
  <cp:revision>5</cp:revision>
  <dcterms:created xsi:type="dcterms:W3CDTF">2021-11-03T07:05:58Z</dcterms:created>
  <dcterms:modified xsi:type="dcterms:W3CDTF">2021-11-03T07:32:00Z</dcterms:modified>
</cp:coreProperties>
</file>